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95" r:id="rId11"/>
    <p:sldId id="304" r:id="rId12"/>
    <p:sldId id="296" r:id="rId13"/>
    <p:sldId id="271" r:id="rId14"/>
    <p:sldId id="272" r:id="rId15"/>
    <p:sldId id="273" r:id="rId16"/>
    <p:sldId id="274" r:id="rId17"/>
    <p:sldId id="275" r:id="rId18"/>
    <p:sldId id="276" r:id="rId19"/>
    <p:sldId id="27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114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injamin Barsch" userId="c77eb553-7a76-4d64-bd85-609552c945c6" providerId="ADAL" clId="{46771893-2F81-493D-9E26-A37EBE73BED3}"/>
    <pc:docChg chg="undo redo custSel addSld delSld modSld">
      <pc:chgData name="Binjamin Barsch" userId="c77eb553-7a76-4d64-bd85-609552c945c6" providerId="ADAL" clId="{46771893-2F81-493D-9E26-A37EBE73BED3}" dt="2022-05-08T11:35:56.946" v="54" actId="404"/>
      <pc:docMkLst>
        <pc:docMk/>
      </pc:docMkLst>
      <pc:sldChg chg="addSp delSp modSp add mod">
        <pc:chgData name="Binjamin Barsch" userId="c77eb553-7a76-4d64-bd85-609552c945c6" providerId="ADAL" clId="{46771893-2F81-493D-9E26-A37EBE73BED3}" dt="2022-05-08T11:34:35.503" v="12" actId="1076"/>
        <pc:sldMkLst>
          <pc:docMk/>
          <pc:sldMk cId="1188256717" sldId="298"/>
        </pc:sldMkLst>
        <pc:spChg chg="mod">
          <ac:chgData name="Binjamin Barsch" userId="c77eb553-7a76-4d64-bd85-609552c945c6" providerId="ADAL" clId="{46771893-2F81-493D-9E26-A37EBE73BED3}" dt="2022-05-08T11:34:32.944" v="11"/>
          <ac:spMkLst>
            <pc:docMk/>
            <pc:sldMk cId="1188256717" sldId="298"/>
            <ac:spMk id="2" creationId="{596BEED9-99A9-49D7-B2B7-320E9625784A}"/>
          </ac:spMkLst>
        </pc:spChg>
        <pc:spChg chg="add mod">
          <ac:chgData name="Binjamin Barsch" userId="c77eb553-7a76-4d64-bd85-609552c945c6" providerId="ADAL" clId="{46771893-2F81-493D-9E26-A37EBE73BED3}" dt="2022-05-08T11:33:57.122" v="1" actId="478"/>
          <ac:spMkLst>
            <pc:docMk/>
            <pc:sldMk cId="1188256717" sldId="298"/>
            <ac:spMk id="4" creationId="{952287D8-D793-4956-B8B2-2CEA30827348}"/>
          </ac:spMkLst>
        </pc:spChg>
        <pc:picChg chg="del">
          <ac:chgData name="Binjamin Barsch" userId="c77eb553-7a76-4d64-bd85-609552c945c6" providerId="ADAL" clId="{46771893-2F81-493D-9E26-A37EBE73BED3}" dt="2022-05-08T11:33:57.122" v="1" actId="478"/>
          <ac:picMkLst>
            <pc:docMk/>
            <pc:sldMk cId="1188256717" sldId="298"/>
            <ac:picMk id="5" creationId="{19509EEA-D49C-4622-92FE-E31671A0F360}"/>
          </ac:picMkLst>
        </pc:picChg>
        <pc:picChg chg="add mod">
          <ac:chgData name="Binjamin Barsch" userId="c77eb553-7a76-4d64-bd85-609552c945c6" providerId="ADAL" clId="{46771893-2F81-493D-9E26-A37EBE73BED3}" dt="2022-05-08T11:34:35.503" v="12" actId="1076"/>
          <ac:picMkLst>
            <pc:docMk/>
            <pc:sldMk cId="1188256717" sldId="298"/>
            <ac:picMk id="7" creationId="{441B178E-A207-40FA-B904-A0717D085811}"/>
          </ac:picMkLst>
        </pc:picChg>
      </pc:sldChg>
      <pc:sldChg chg="addSp delSp modSp new add del mod">
        <pc:chgData name="Binjamin Barsch" userId="c77eb553-7a76-4d64-bd85-609552c945c6" providerId="ADAL" clId="{46771893-2F81-493D-9E26-A37EBE73BED3}" dt="2022-05-08T11:35:56.946" v="54" actId="404"/>
        <pc:sldMkLst>
          <pc:docMk/>
          <pc:sldMk cId="1729434044" sldId="299"/>
        </pc:sldMkLst>
        <pc:spChg chg="mod">
          <ac:chgData name="Binjamin Barsch" userId="c77eb553-7a76-4d64-bd85-609552c945c6" providerId="ADAL" clId="{46771893-2F81-493D-9E26-A37EBE73BED3}" dt="2022-05-08T11:35:56.946" v="54" actId="404"/>
          <ac:spMkLst>
            <pc:docMk/>
            <pc:sldMk cId="1729434044" sldId="299"/>
            <ac:spMk id="2" creationId="{956728C2-AF94-47DE-A5E5-C2CB80B515AE}"/>
          </ac:spMkLst>
        </pc:spChg>
        <pc:spChg chg="add del">
          <ac:chgData name="Binjamin Barsch" userId="c77eb553-7a76-4d64-bd85-609552c945c6" providerId="ADAL" clId="{46771893-2F81-493D-9E26-A37EBE73BED3}" dt="2022-05-08T11:35:35.030" v="23" actId="22"/>
          <ac:spMkLst>
            <pc:docMk/>
            <pc:sldMk cId="1729434044" sldId="299"/>
            <ac:spMk id="3" creationId="{5728C78A-3EE9-4843-A424-6268D8EB314C}"/>
          </ac:spMkLst>
        </pc:spChg>
        <pc:picChg chg="add del mod ord">
          <ac:chgData name="Binjamin Barsch" userId="c77eb553-7a76-4d64-bd85-609552c945c6" providerId="ADAL" clId="{46771893-2F81-493D-9E26-A37EBE73BED3}" dt="2022-05-08T11:35:35.030" v="23" actId="22"/>
          <ac:picMkLst>
            <pc:docMk/>
            <pc:sldMk cId="1729434044" sldId="299"/>
            <ac:picMk id="5" creationId="{8CFA0798-7F85-4ADA-B647-D6C49E656E79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C81A5-25D1-4C19-BE0C-CA6B11B34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815FC7-9ACA-4A8D-9601-A2688593AE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800A1D-C370-410B-A3E1-5B3DE75B8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C2869-BEC5-4706-9E9F-009A067C8D5E}" type="datetimeFigureOut">
              <a:rPr lang="en-ZA" smtClean="0"/>
              <a:t>03 Jun 2022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983780-C547-43AA-9C7F-3D4358939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D25B73-5668-46A3-A1E5-EAAE7405F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3BA0B-F9C3-4F1C-8C53-CC8EF9233579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76501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38543-2F0A-4254-928C-14AC05B99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BFE06A-8654-4DF3-BEAB-AEEE2E4064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E919E7-1351-422B-94CA-92F2EF8BC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C2869-BEC5-4706-9E9F-009A067C8D5E}" type="datetimeFigureOut">
              <a:rPr lang="en-ZA" smtClean="0"/>
              <a:t>03 Jun 2022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6606E-ABC5-4F37-BE39-E696B6ADA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1C54F-F9F3-448F-9E42-0D03ED294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3BA0B-F9C3-4F1C-8C53-CC8EF9233579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852853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12C497-D0FD-4FA9-AA20-71DE9E8CBB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DBEE22-88B9-4EBB-9785-8CEF6E6C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78ED1-2C8E-4962-A660-E57C82793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C2869-BEC5-4706-9E9F-009A067C8D5E}" type="datetimeFigureOut">
              <a:rPr lang="en-ZA" smtClean="0"/>
              <a:t>03 Jun 2022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D97C7A-2CCE-48BE-95C7-97D4CC346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478D6-C391-4C13-A020-4160E378A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3BA0B-F9C3-4F1C-8C53-CC8EF9233579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18842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F2357-47A1-4A33-9E11-E03394E42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4AEA4-81B4-4883-A86D-FEAA40EE33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65208-8194-44C6-9B7F-8041F7CF3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C2869-BEC5-4706-9E9F-009A067C8D5E}" type="datetimeFigureOut">
              <a:rPr lang="en-ZA" smtClean="0"/>
              <a:t>03 Jun 2022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57B43-781A-4F22-9D8D-31B6673B8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F9C0B-B5F3-4ADC-B4FD-67D66691E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3BA0B-F9C3-4F1C-8C53-CC8EF9233579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01187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DD684-A3FB-4C8B-9274-5046E6654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66860D-3C64-4462-80BA-8CEA853C50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4435DA-D054-4216-B9B2-F6D66755F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C2869-BEC5-4706-9E9F-009A067C8D5E}" type="datetimeFigureOut">
              <a:rPr lang="en-ZA" smtClean="0"/>
              <a:t>03 Jun 2022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BFD012-E50F-4B94-810C-6E4AA9856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466E5-D8D3-41FB-84A1-CB9C5434F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3BA0B-F9C3-4F1C-8C53-CC8EF9233579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12287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5AC5C-1219-4505-8492-6A2EFD58D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9B397-E4FA-46DA-B8AB-3D55FF51F1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AB18AD-CE37-459C-89AF-A004C271CE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FE230A-967C-464B-9AB4-30224E2D6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C2869-BEC5-4706-9E9F-009A067C8D5E}" type="datetimeFigureOut">
              <a:rPr lang="en-ZA" smtClean="0"/>
              <a:t>03 Jun 2022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C3D053-5F89-4735-B2D5-783DF5445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C2FEB8-E08A-41A5-9292-F799A047F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3BA0B-F9C3-4F1C-8C53-CC8EF9233579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91587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3270F-3255-413C-B48D-FD4CFE335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12AB54-935F-4414-B8AC-EE86493C4C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8AA363-E56D-493F-A733-B9D98F501E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8BE2C4-030B-4602-B258-5EC0173C7A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651095-8A06-47F7-9FAF-4AA03B4446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DBEA16-8A84-4474-B75C-BEC056418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C2869-BEC5-4706-9E9F-009A067C8D5E}" type="datetimeFigureOut">
              <a:rPr lang="en-ZA" smtClean="0"/>
              <a:t>03 Jun 2022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7EC537-30AD-47BF-B3D6-A24C6E0B5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96D30A-5086-4936-B9C2-60AA1AE13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3BA0B-F9C3-4F1C-8C53-CC8EF9233579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23624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80812-CBEF-45DB-8E31-A4ABA7980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E18A0C-8224-4D51-A82F-0B3B75645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C2869-BEC5-4706-9E9F-009A067C8D5E}" type="datetimeFigureOut">
              <a:rPr lang="en-ZA" smtClean="0"/>
              <a:t>03 Jun 2022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36FF71-C373-426B-9D02-16627AF49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CBAE2F-77D5-4B7D-BD93-B2A282642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3BA0B-F9C3-4F1C-8C53-CC8EF9233579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60068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C9E07F-7D2B-4008-9577-DEDCE4674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C2869-BEC5-4706-9E9F-009A067C8D5E}" type="datetimeFigureOut">
              <a:rPr lang="en-ZA" smtClean="0"/>
              <a:t>03 Jun 2022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32653A-3813-42F1-BFB3-79D90F650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0E057F-52E3-40DE-9071-8D7DB6507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3BA0B-F9C3-4F1C-8C53-CC8EF9233579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75511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DA65F-85C5-4758-B46C-7C89833FA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F8D7E-6209-4F37-87A6-D44E2C284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C01C-B2AB-4ABA-A4B9-B0AD729B70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55BB43-D10B-4067-9C51-0F27DC412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C2869-BEC5-4706-9E9F-009A067C8D5E}" type="datetimeFigureOut">
              <a:rPr lang="en-ZA" smtClean="0"/>
              <a:t>03 Jun 2022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96FB37-4B7A-443F-A8DA-2E08D75C8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5C93F8-EE50-439E-96A1-5DF3B9961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3BA0B-F9C3-4F1C-8C53-CC8EF9233579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71833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6647B-E583-4102-9699-908C6CAFD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5BF3BD-6346-4A49-9617-DFEFFABB87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87C668-8B82-4ED3-8818-9043FB61C3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BCE71D-4261-4894-A313-5ACDD5F2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C2869-BEC5-4706-9E9F-009A067C8D5E}" type="datetimeFigureOut">
              <a:rPr lang="en-ZA" smtClean="0"/>
              <a:t>03 Jun 2022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C327F-F024-4239-B878-C7B5884D8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0F3573-477C-4B6A-AC4D-8C4E5B4E4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3BA0B-F9C3-4F1C-8C53-CC8EF9233579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60002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0BC3B5-CF5A-42CD-9358-221B54AE5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0EC8AF-1AE2-4CD5-81CF-85F01B3E75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B846EB-2E62-41EB-8E3E-F74C768ADB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1C2869-BEC5-4706-9E9F-009A067C8D5E}" type="datetimeFigureOut">
              <a:rPr lang="en-ZA" smtClean="0"/>
              <a:t>03 Jun 2022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08AA2A-B411-43ED-8F0A-99A0A7AE2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590D87-286E-43AD-9A27-7E68041F9C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13BA0B-F9C3-4F1C-8C53-CC8EF9233579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60092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07A2B8-1854-4F79-9475-B4A465489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Smart Contracts</a:t>
            </a:r>
          </a:p>
        </p:txBody>
      </p:sp>
      <p:pic>
        <p:nvPicPr>
          <p:cNvPr id="5" name="Content Placeholder 4" descr="Timeline&#10;&#10;Description automatically generated">
            <a:extLst>
              <a:ext uri="{FF2B5EF4-FFF2-40B4-BE49-F238E27FC236}">
                <a16:creationId xmlns:a16="http://schemas.microsoft.com/office/drawing/2014/main" id="{CAACE649-8A79-4691-8A1C-8D0FCAA63A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5514" y="1675227"/>
            <a:ext cx="9500971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753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7F252A-38A8-45E8-8AEA-BA628BAEC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Web3 2</a:t>
            </a:r>
          </a:p>
        </p:txBody>
      </p:sp>
      <p:pic>
        <p:nvPicPr>
          <p:cNvPr id="7" name="Content Placeholder 6" descr="Diagram&#10;&#10;Description automatically generated with low confidence">
            <a:extLst>
              <a:ext uri="{FF2B5EF4-FFF2-40B4-BE49-F238E27FC236}">
                <a16:creationId xmlns:a16="http://schemas.microsoft.com/office/drawing/2014/main" id="{F3D65491-7124-4124-9E28-7469DDEBB4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8341"/>
            <a:ext cx="10515600" cy="4345905"/>
          </a:xfrm>
        </p:spPr>
      </p:pic>
    </p:spTree>
    <p:extLst>
      <p:ext uri="{BB962C8B-B14F-4D97-AF65-F5344CB8AC3E}">
        <p14:creationId xmlns:p14="http://schemas.microsoft.com/office/powerpoint/2010/main" val="3728607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8A367-0CAE-4BD7-9B27-545CEF7BC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Dapp</a:t>
            </a:r>
            <a:endParaRPr lang="en-ZA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E819D819-8CFA-485F-9356-33C7A0666C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72" y="61913"/>
            <a:ext cx="11491993" cy="6796087"/>
          </a:xfrm>
        </p:spPr>
      </p:pic>
    </p:spTree>
    <p:extLst>
      <p:ext uri="{BB962C8B-B14F-4D97-AF65-F5344CB8AC3E}">
        <p14:creationId xmlns:p14="http://schemas.microsoft.com/office/powerpoint/2010/main" val="725023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6B7DA-974D-4E7C-A4AC-0B5DBD0D2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Dapp</a:t>
            </a:r>
            <a:r>
              <a:rPr lang="en-US" dirty="0"/>
              <a:t> Interaction</a:t>
            </a:r>
            <a:endParaRPr lang="en-ZA" dirty="0"/>
          </a:p>
        </p:txBody>
      </p:sp>
      <p:pic>
        <p:nvPicPr>
          <p:cNvPr id="5" name="Content Placeholder 4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DBA89496-3C2F-43D1-AEB3-1E64608447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178" y="1825625"/>
            <a:ext cx="7429644" cy="4351338"/>
          </a:xfrm>
        </p:spPr>
      </p:pic>
    </p:spTree>
    <p:extLst>
      <p:ext uri="{BB962C8B-B14F-4D97-AF65-F5344CB8AC3E}">
        <p14:creationId xmlns:p14="http://schemas.microsoft.com/office/powerpoint/2010/main" val="4090452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BB1AB8-2E40-4697-898C-58A02F22D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Smart Contracts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93F6E329-9F48-4896-B414-36900F7AAE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868521"/>
            <a:ext cx="10905066" cy="4007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201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D1219-CD06-413C-9767-0A0843DDC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Remix</a:t>
            </a:r>
            <a:endParaRPr lang="en-Z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CA562B-C8D2-4331-BD21-992A20B642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89856" y="1825625"/>
            <a:ext cx="8412288" cy="4351338"/>
          </a:xfrm>
        </p:spPr>
      </p:pic>
    </p:spTree>
    <p:extLst>
      <p:ext uri="{BB962C8B-B14F-4D97-AF65-F5344CB8AC3E}">
        <p14:creationId xmlns:p14="http://schemas.microsoft.com/office/powerpoint/2010/main" val="1505593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1E843-4981-4264-9958-69F4EC344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 Environments</a:t>
            </a:r>
            <a:endParaRPr lang="en-Z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326D44-E3B8-4819-9F37-78C35FB3F8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4077" y="1825625"/>
            <a:ext cx="8263846" cy="4351338"/>
          </a:xfrm>
        </p:spPr>
      </p:pic>
    </p:spTree>
    <p:extLst>
      <p:ext uri="{BB962C8B-B14F-4D97-AF65-F5344CB8AC3E}">
        <p14:creationId xmlns:p14="http://schemas.microsoft.com/office/powerpoint/2010/main" val="15982110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1CBE70-66E1-4D69-913F-DD6B8825F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MetaMask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4878FC7-124F-4B65-8406-013F255414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9128" y="1675227"/>
            <a:ext cx="9013743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3760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AF4BA-7E40-4B9A-BA2F-AA87AAF6A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Naming System</a:t>
            </a:r>
            <a:endParaRPr lang="en-Z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7629ED-183B-49B5-A5E6-5D503BD7B1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23709"/>
            <a:ext cx="10515600" cy="4155170"/>
          </a:xfrm>
        </p:spPr>
      </p:pic>
    </p:spTree>
    <p:extLst>
      <p:ext uri="{BB962C8B-B14F-4D97-AF65-F5344CB8AC3E}">
        <p14:creationId xmlns:p14="http://schemas.microsoft.com/office/powerpoint/2010/main" val="12591327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168F39-25AC-4073-B5B1-E7CC2B40A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Swarm</a:t>
            </a:r>
          </a:p>
        </p:txBody>
      </p:sp>
      <p:pic>
        <p:nvPicPr>
          <p:cNvPr id="5" name="Content Placeholder 4" descr="Text&#10;&#10;Description automatically generated with low confidence">
            <a:extLst>
              <a:ext uri="{FF2B5EF4-FFF2-40B4-BE49-F238E27FC236}">
                <a16:creationId xmlns:a16="http://schemas.microsoft.com/office/drawing/2014/main" id="{B70946B0-60BC-4B79-8709-D15C574F61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0809" y="1675227"/>
            <a:ext cx="8450381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6961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1BC5F-96A2-4306-A282-DD25C06F9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ABI</a:t>
            </a:r>
            <a:endParaRPr lang="en-Z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99EC23-9001-4673-84A1-0142AF7048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0214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7E8176-5F86-4231-9564-3A9E68378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Ethereum Blockchain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BB15DE37-380C-40D8-9B5F-CC96403B1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0809" y="1675227"/>
            <a:ext cx="8450381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761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1E242-4EE4-4D5E-8677-4C19AE983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Getting Started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5125FFA-A755-442C-8256-F64417B1A9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7210" y="1675227"/>
            <a:ext cx="9657580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348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26D472-9488-45E7-88CA-3651FD877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How does it work</a:t>
            </a:r>
          </a:p>
        </p:txBody>
      </p:sp>
      <p:pic>
        <p:nvPicPr>
          <p:cNvPr id="5" name="Content Placeholder 4" descr="Diagram, timeline&#10;&#10;Description automatically generated">
            <a:extLst>
              <a:ext uri="{FF2B5EF4-FFF2-40B4-BE49-F238E27FC236}">
                <a16:creationId xmlns:a16="http://schemas.microsoft.com/office/drawing/2014/main" id="{2D38610D-339A-4622-B808-7FEF8C4CBA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4809" y="1675227"/>
            <a:ext cx="10462381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619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0ADDCB-790E-427E-B6E5-FE14A0638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Units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CDC1960C-FE9A-4DD2-808E-777F458DDA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882152"/>
            <a:ext cx="10905066" cy="3980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195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9A36B-4B11-40BA-B4BD-7B022683F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uses it?</a:t>
            </a:r>
            <a:endParaRPr lang="en-Z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745F2F-D01B-44C6-BA6F-3F1E4DADAE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93400"/>
            <a:ext cx="10515600" cy="3815787"/>
          </a:xfrm>
        </p:spPr>
      </p:pic>
    </p:spTree>
    <p:extLst>
      <p:ext uri="{BB962C8B-B14F-4D97-AF65-F5344CB8AC3E}">
        <p14:creationId xmlns:p14="http://schemas.microsoft.com/office/powerpoint/2010/main" val="1578379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354A0B-8955-426D-A69C-16DF0F816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Ehthereum System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3FC159EC-519F-4F81-A528-C4E266F49A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6740" y="1675227"/>
            <a:ext cx="8658520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4600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8BD03-1799-43BA-B958-48E43572C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Ethereuem</a:t>
            </a:r>
            <a:r>
              <a:rPr lang="en-US" dirty="0"/>
              <a:t> Ecosystem 2</a:t>
            </a:r>
            <a:endParaRPr lang="en-Z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6E8888-29AD-4EB8-9E8F-7DC27458C6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6222" y="1825625"/>
            <a:ext cx="8759556" cy="4351338"/>
          </a:xfrm>
        </p:spPr>
      </p:pic>
    </p:spTree>
    <p:extLst>
      <p:ext uri="{BB962C8B-B14F-4D97-AF65-F5344CB8AC3E}">
        <p14:creationId xmlns:p14="http://schemas.microsoft.com/office/powerpoint/2010/main" val="2954008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7F252A-38A8-45E8-8AEA-BA628BAEC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Web3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34ED09-CBDB-427D-BAE4-349988DC7C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9720" y="1675227"/>
            <a:ext cx="8832559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423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</TotalTime>
  <Words>36</Words>
  <Application>Microsoft Office PowerPoint</Application>
  <PresentationFormat>Widescreen</PresentationFormat>
  <Paragraphs>19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Smart Contracts</vt:lpstr>
      <vt:lpstr>Ethereum Blockchain</vt:lpstr>
      <vt:lpstr>Getting Started</vt:lpstr>
      <vt:lpstr>How does it work</vt:lpstr>
      <vt:lpstr>Units</vt:lpstr>
      <vt:lpstr>Who uses it?</vt:lpstr>
      <vt:lpstr>Ehthereum System</vt:lpstr>
      <vt:lpstr>Ethereuem Ecosystem 2</vt:lpstr>
      <vt:lpstr>Web3</vt:lpstr>
      <vt:lpstr>Web3 2</vt:lpstr>
      <vt:lpstr>Dapp</vt:lpstr>
      <vt:lpstr>Dapp Interaction</vt:lpstr>
      <vt:lpstr>Smart Contracts</vt:lpstr>
      <vt:lpstr>Remix</vt:lpstr>
      <vt:lpstr>Dev Environments</vt:lpstr>
      <vt:lpstr>MetaMask</vt:lpstr>
      <vt:lpstr>Naming System</vt:lpstr>
      <vt:lpstr>Swarm</vt:lpstr>
      <vt:lpstr>ABI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Binjamin Barsch</dc:creator>
  <cp:lastModifiedBy>Binjamin Barsch</cp:lastModifiedBy>
  <cp:revision>8</cp:revision>
  <dcterms:created xsi:type="dcterms:W3CDTF">2022-05-08T11:04:55Z</dcterms:created>
  <dcterms:modified xsi:type="dcterms:W3CDTF">2022-06-03T15:26:16Z</dcterms:modified>
</cp:coreProperties>
</file>

<file path=docProps/thumbnail.jpeg>
</file>